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63" r:id="rId4"/>
    <p:sldId id="264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FF"/>
    <a:srgbClr val="FFED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5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4C2C29-0274-5902-0EF3-FD99C0C12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D6C7F9E-B489-860C-CB90-458665D93E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ADECED-2987-72F2-8B38-F2684A8EC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568E-276B-428D-BBA1-A9B30F2EC700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8A3FC5B-0CA0-42B9-1C3E-D0A705872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DF29F21-0C3A-3E10-D63C-5FFC2E62C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2DFC4-2047-47E2-B1DD-B201270DF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2272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F2126C-4FDC-96EC-44E5-CC447ABBC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C35917-CA09-D7ED-B4C3-4E9F0A99E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7272EB5-076D-95FA-2AEA-ECE5BFB80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568E-276B-428D-BBA1-A9B30F2EC700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1296CEE-7C70-0B34-40B1-AD44DF4FE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8E68432-1B29-FDCC-EA88-B68E738C1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2DFC4-2047-47E2-B1DD-B201270DF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570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EF21F8-6FE1-DFAA-B0DE-502FF5ACE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502946D-4F4A-D520-B22E-DC8E52D44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D2113BA-C92C-512F-F607-8AB3E7720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568E-276B-428D-BBA1-A9B30F2EC700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FC88130-896F-782E-E1E0-0310E045C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04DDE49-65FF-F88C-04E7-CB2A049B2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2DFC4-2047-47E2-B1DD-B201270DF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660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DA840F-C22D-D5B1-4867-238C638EE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A55F07-7FB0-B8AA-B8D2-3D180B11B1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F098096-CF9F-AB73-7A58-9F2DE576C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C3C0031-60AE-2936-6B7C-F9FC170E1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568E-276B-428D-BBA1-A9B30F2EC700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8834BA2-DCF2-5D67-F401-FF5E5F690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07E8BE5-1441-57E2-5E45-4C150521A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2DFC4-2047-47E2-B1DD-B201270DF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1527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414D42-72DE-E75C-3CEF-3BC0AB3E0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8D27927-DFD0-5E7E-CD8E-4A58BE5FC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E697899-A587-E0CB-DE40-2CBAFA740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36845CE-9518-FD8B-EA72-55236059A5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9793D79-FC9D-FFCD-8E3A-6F42B3DC78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3588F1D-0F31-1518-F595-6569E3B07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568E-276B-428D-BBA1-A9B30F2EC700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2BD4C5C-5959-DCE1-62A5-CDA65C364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2F95450-5797-6AD4-30F0-A1A44AA91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2DFC4-2047-47E2-B1DD-B201270DF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231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67013C-0C8F-018C-6B9E-8B8F37EC2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9A3A9AB-5690-98C7-379B-CB4B2882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568E-276B-428D-BBA1-A9B30F2EC700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EFE0DE1-D61A-5F61-E886-9C68AB71C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5B8DDE0-F213-311A-682A-70A65CFEA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2DFC4-2047-47E2-B1DD-B201270DF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1780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C70F104-5DAC-AADA-410E-0C7B43776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568E-276B-428D-BBA1-A9B30F2EC700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54FEE77-5DCA-B468-764F-E3D17B29D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990E09F-4D78-6C77-2A43-07A7ED352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2DFC4-2047-47E2-B1DD-B201270DF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0021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AECE90-A0CC-29EB-B4D1-C76AEB79F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E7E2B87-7C61-2F32-43C7-7A756F867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A6E6A21-8B97-28A1-9001-92AF0BA99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D4334D9-B7C1-397E-ED49-5FB6199E6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568E-276B-428D-BBA1-A9B30F2EC700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CA6D175-C5A5-1034-B573-D8D6011FF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09F58E-09FB-D38C-BC6D-E5D4A0B28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2DFC4-2047-47E2-B1DD-B201270DF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561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BE601C-5F2A-8369-4FD8-4598D688C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98666FB-3A53-E14D-1D4D-8CB66D1F0A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02767CD-0C66-1122-A51A-A44461921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B3146C9-C393-0617-CB6F-59AE1F2A2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568E-276B-428D-BBA1-A9B30F2EC700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825D0A5-B520-5D98-3344-0DFCE9A43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0542171-2177-6B44-B688-59CD67A2C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2DFC4-2047-47E2-B1DD-B201270DF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394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4F7B5F-1D25-C534-1F89-8B32CB1FF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683CA37-D1FC-4EC3-3AB1-97D76818B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4115956-14D7-93B9-E99E-904355554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568E-276B-428D-BBA1-A9B30F2EC700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65FD59-A47B-2711-B9E0-5ABFD1F07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86A095B-F1AC-988D-B8D9-CB59E6A77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2DFC4-2047-47E2-B1DD-B201270DF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801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D74DCDF-E78C-0574-DB0B-6FB7EA4E33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73F0A5D-1D1F-E5F3-B1E3-A0EA795AA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3070E28-856D-2D7E-111F-7919EF373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568E-276B-428D-BBA1-A9B30F2EC700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8A7A407-7F4F-E88C-16D1-B21061016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8441102-CFD9-A502-5B73-70E9D765E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2DFC4-2047-47E2-B1DD-B201270DF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9606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99A14D0-CF16-26D8-8557-59E6CD2F7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EAB4C96-92D5-DA01-8E92-2D114E9D1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9D1D568-6F6F-5218-A154-AE711A7406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D568E-276B-428D-BBA1-A9B30F2EC700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B52903D-A7BF-5E9D-EEA5-56BF6C95B6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6C85BEF-F06F-EA5D-38A1-A7875B6D07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2DFC4-2047-47E2-B1DD-B201270DF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839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8B349C1-3D7D-53AF-2A60-75CC9AB124B2}"/>
              </a:ext>
            </a:extLst>
          </p:cNvPr>
          <p:cNvSpPr/>
          <p:nvPr/>
        </p:nvSpPr>
        <p:spPr>
          <a:xfrm>
            <a:off x="1249680" y="1785256"/>
            <a:ext cx="9692640" cy="9333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Title of the Presentation</a:t>
            </a:r>
            <a:endParaRPr lang="en-IN" sz="40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AFA7F28-3DF7-EE79-EA3A-666778D1AD6D}"/>
              </a:ext>
            </a:extLst>
          </p:cNvPr>
          <p:cNvSpPr/>
          <p:nvPr/>
        </p:nvSpPr>
        <p:spPr>
          <a:xfrm>
            <a:off x="1245594" y="3215010"/>
            <a:ext cx="9692640" cy="1065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Presenting Author’s Name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Department, Institute, City, Country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EF30D00-4174-2F69-9888-689268FD8C45}"/>
              </a:ext>
            </a:extLst>
          </p:cNvPr>
          <p:cNvSpPr/>
          <p:nvPr/>
        </p:nvSpPr>
        <p:spPr>
          <a:xfrm>
            <a:off x="1245594" y="4492798"/>
            <a:ext cx="9692640" cy="15074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Names in desired sequence of all the authors, with their department, institute, city, country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(Same as that submitted in the abstract)</a:t>
            </a:r>
            <a:endParaRPr lang="en-IN" sz="24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6476" y="-181700"/>
            <a:ext cx="1670532" cy="16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07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949" y="-128953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846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949" y="-128953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863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949" y="-128953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77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949" y="-128953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78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41</Words>
  <Application>Microsoft Office PowerPoint</Application>
  <PresentationFormat>Custom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Mohit Goyal</dc:creator>
  <cp:lastModifiedBy>Windows User</cp:lastModifiedBy>
  <cp:revision>7</cp:revision>
  <dcterms:created xsi:type="dcterms:W3CDTF">2023-01-14T11:30:19Z</dcterms:created>
  <dcterms:modified xsi:type="dcterms:W3CDTF">2024-08-11T08:35:51Z</dcterms:modified>
</cp:coreProperties>
</file>